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zh-TW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500" y="24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8969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286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755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994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248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190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0980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084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6680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2585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503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A3BBF-2230-4F29-9AFD-BE4795154DD1}" type="datetimeFigureOut">
              <a:rPr lang="zh-TW" altLang="en-US" smtClean="0"/>
              <a:t>2020/7/10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9DDD4-B999-4EF7-99D8-14C93004920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489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1786943"/>
            <a:ext cx="3239928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921211">
              <a:defRPr/>
            </a:pPr>
            <a:r>
              <a:rPr lang="zh-TW" altLang="en-US" sz="8800" b="1" dirty="0" smtClean="0">
                <a:ea typeface="微軟正黑體" panose="020B0604030504040204" pitchFamily="34" charset="-120"/>
              </a:rPr>
              <a:t>題目</a:t>
            </a:r>
            <a:r>
              <a:rPr lang="zh-TW" altLang="en-US" sz="8800" dirty="0" smtClean="0">
                <a:ea typeface="微軟正黑體" panose="020B0604030504040204" pitchFamily="34" charset="-120"/>
              </a:rPr>
              <a:t>（字數少於</a:t>
            </a:r>
            <a:r>
              <a:rPr lang="en-US" altLang="zh-TW" sz="8800" dirty="0" smtClean="0">
                <a:ea typeface="微軟正黑體" panose="020B0604030504040204" pitchFamily="34" charset="-120"/>
              </a:rPr>
              <a:t>20</a:t>
            </a:r>
            <a:r>
              <a:rPr lang="zh-TW" altLang="en-US" sz="8800" dirty="0" smtClean="0">
                <a:ea typeface="微軟正黑體" panose="020B0604030504040204" pitchFamily="34" charset="-120"/>
              </a:rPr>
              <a:t>字；</a:t>
            </a:r>
            <a:r>
              <a:rPr lang="zh-TW" altLang="en-US" sz="8800" dirty="0" smtClean="0">
                <a:ea typeface="微軟正黑體" panose="020B0604030504040204" pitchFamily="34" charset="-120"/>
              </a:rPr>
              <a:t>字體大小</a:t>
            </a:r>
            <a:r>
              <a:rPr lang="en-US" altLang="zh-TW" sz="8800" dirty="0" smtClean="0">
                <a:ea typeface="微軟正黑體" panose="020B0604030504040204" pitchFamily="34" charset="-120"/>
              </a:rPr>
              <a:t>88</a:t>
            </a:r>
            <a:r>
              <a:rPr lang="zh-TW" altLang="en-US" sz="8800" dirty="0" smtClean="0">
                <a:ea typeface="微軟正黑體" panose="020B0604030504040204" pitchFamily="34" charset="-120"/>
              </a:rPr>
              <a:t>，</a:t>
            </a:r>
            <a:r>
              <a:rPr lang="zh-TW" altLang="en-US" sz="8800" b="1" dirty="0" smtClean="0">
                <a:ea typeface="微軟正黑體" panose="020B0604030504040204" pitchFamily="34" charset="-120"/>
              </a:rPr>
              <a:t>粗</a:t>
            </a:r>
            <a:r>
              <a:rPr lang="zh-TW" altLang="en-US" sz="8800" b="1" dirty="0">
                <a:ea typeface="微軟正黑體" panose="020B0604030504040204" pitchFamily="34" charset="-120"/>
              </a:rPr>
              <a:t>體</a:t>
            </a:r>
            <a:r>
              <a:rPr lang="zh-TW" altLang="en-US" sz="8800" dirty="0">
                <a:ea typeface="微軟正黑體" panose="020B0604030504040204" pitchFamily="34" charset="-120"/>
              </a:rPr>
              <a:t>，中文字型為微軟正黑體，英文字型為</a:t>
            </a:r>
            <a:r>
              <a:rPr lang="en-US" altLang="zh-TW" sz="8800" dirty="0">
                <a:ea typeface="微軟正黑體" panose="020B0604030504040204" pitchFamily="34" charset="-120"/>
              </a:rPr>
              <a:t>Calibri</a:t>
            </a:r>
            <a:r>
              <a:rPr lang="zh-TW" altLang="en-US" sz="8800" dirty="0" smtClean="0">
                <a:ea typeface="微軟正黑體" panose="020B0604030504040204" pitchFamily="34" charset="-120"/>
              </a:rPr>
              <a:t>）</a:t>
            </a:r>
            <a:endParaRPr lang="zh-TW" altLang="en-US" sz="8800" dirty="0"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4587710"/>
            <a:ext cx="3239928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921211">
              <a:defRPr/>
            </a:pPr>
            <a:r>
              <a:rPr lang="zh-TW" altLang="en-US" sz="5400" b="1" u="sng" dirty="0" smtClean="0">
                <a:ea typeface="微軟正黑體" panose="020B0604030504040204" pitchFamily="34" charset="-120"/>
              </a:rPr>
              <a:t>作者姓名</a:t>
            </a:r>
            <a:r>
              <a:rPr lang="en-US" altLang="zh-TW" sz="5400" baseline="30000" dirty="0" smtClean="0">
                <a:ea typeface="微軟正黑體" panose="020B0604030504040204" pitchFamily="34" charset="-120"/>
              </a:rPr>
              <a:t>1</a:t>
            </a:r>
            <a:r>
              <a:rPr lang="zh-TW" altLang="en-US" sz="5400" dirty="0" smtClean="0">
                <a:ea typeface="微軟正黑體" panose="020B0604030504040204" pitchFamily="34" charset="-120"/>
              </a:rPr>
              <a:t> 作者姓名</a:t>
            </a:r>
            <a:r>
              <a:rPr lang="en-US" altLang="zh-TW" sz="5400" baseline="30000" dirty="0" smtClean="0">
                <a:ea typeface="微軟正黑體" panose="020B0604030504040204" pitchFamily="34" charset="-120"/>
              </a:rPr>
              <a:t>2*</a:t>
            </a:r>
            <a:endParaRPr lang="en-US" altLang="zh-TW" sz="5400" dirty="0" smtClean="0">
              <a:ea typeface="微軟正黑體" panose="020B0604030504040204" pitchFamily="34" charset="-120"/>
            </a:endParaRPr>
          </a:p>
          <a:p>
            <a:pPr algn="ctr" defTabSz="3921211">
              <a:defRPr/>
            </a:pPr>
            <a:r>
              <a:rPr lang="zh-TW" altLang="en-US" sz="4400" dirty="0" smtClean="0">
                <a:ea typeface="微軟正黑體" panose="020B0604030504040204" pitchFamily="34" charset="-120"/>
              </a:rPr>
              <a:t>（字體大小</a:t>
            </a:r>
            <a:r>
              <a:rPr lang="en-US" altLang="zh-TW" sz="4400" dirty="0" smtClean="0">
                <a:ea typeface="微軟正黑體" panose="020B0604030504040204" pitchFamily="34" charset="-120"/>
              </a:rPr>
              <a:t>54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，若為海報報告者，名字請以</a:t>
            </a:r>
            <a:r>
              <a:rPr lang="zh-TW" altLang="en-US" sz="4400" u="sng" dirty="0" smtClean="0">
                <a:ea typeface="微軟正黑體" panose="020B0604030504040204" pitchFamily="34" charset="-120"/>
              </a:rPr>
              <a:t>底線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與</a:t>
            </a:r>
            <a:r>
              <a:rPr lang="zh-TW" altLang="en-US" sz="4400" b="1" dirty="0" smtClean="0">
                <a:ea typeface="微軟正黑體" panose="020B0604030504040204" pitchFamily="34" charset="-120"/>
              </a:rPr>
              <a:t>粗體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顯示）</a:t>
            </a:r>
            <a:endParaRPr lang="en-US" altLang="zh-TW" sz="4400" dirty="0" smtClean="0">
              <a:ea typeface="微軟正黑體" panose="020B0604030504040204" pitchFamily="34" charset="-120"/>
            </a:endParaRPr>
          </a:p>
          <a:p>
            <a:pPr algn="ctr" defTabSz="3921211">
              <a:defRPr/>
            </a:pPr>
            <a:r>
              <a:rPr lang="en-US" altLang="zh-TW" sz="4400" baseline="30000" dirty="0" smtClean="0">
                <a:ea typeface="微軟正黑體" panose="020B0604030504040204" pitchFamily="34" charset="-120"/>
              </a:rPr>
              <a:t>1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服務單位</a:t>
            </a:r>
            <a:endParaRPr lang="en-US" altLang="zh-TW" sz="4400" dirty="0" smtClean="0">
              <a:ea typeface="微軟正黑體" panose="020B0604030504040204" pitchFamily="34" charset="-120"/>
            </a:endParaRPr>
          </a:p>
          <a:p>
            <a:pPr algn="ctr" defTabSz="3921211">
              <a:defRPr/>
            </a:pPr>
            <a:r>
              <a:rPr lang="en-US" altLang="zh-TW" sz="4400" baseline="30000" dirty="0" smtClean="0">
                <a:ea typeface="微軟正黑體" panose="020B0604030504040204" pitchFamily="34" charset="-120"/>
              </a:rPr>
              <a:t>2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服務單位</a:t>
            </a:r>
            <a:endParaRPr lang="en-US" altLang="zh-TW" sz="4400" dirty="0">
              <a:ea typeface="微軟正黑體" panose="020B0604030504040204" pitchFamily="34" charset="-120"/>
            </a:endParaRPr>
          </a:p>
          <a:p>
            <a:pPr algn="ctr" defTabSz="3921211">
              <a:defRPr/>
            </a:pPr>
            <a:r>
              <a:rPr lang="en-US" altLang="zh-TW" sz="4400" dirty="0" smtClean="0">
                <a:ea typeface="微軟正黑體" panose="020B0604030504040204" pitchFamily="34" charset="-120"/>
              </a:rPr>
              <a:t>*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通訊作者：</a:t>
            </a:r>
            <a:r>
              <a:rPr lang="en-US" altLang="zh-TW" sz="4400" dirty="0" smtClean="0">
                <a:ea typeface="微軟正黑體" panose="020B0604030504040204" pitchFamily="34" charset="-120"/>
              </a:rPr>
              <a:t>E-mail</a:t>
            </a:r>
            <a:endParaRPr lang="en-US" altLang="zh-TW" sz="4400" dirty="0" smtClean="0">
              <a:ea typeface="微軟正黑體" panose="020B0604030504040204" pitchFamily="34" charset="-120"/>
            </a:endParaRPr>
          </a:p>
          <a:p>
            <a:pPr algn="ctr" defTabSz="3921211">
              <a:defRPr/>
            </a:pPr>
            <a:r>
              <a:rPr lang="en-US" altLang="zh-TW" sz="4400" dirty="0" smtClean="0">
                <a:ea typeface="微軟正黑體" panose="020B0604030504040204" pitchFamily="34" charset="-120"/>
              </a:rPr>
              <a:t>(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服務單位與通訊作者</a:t>
            </a:r>
            <a:r>
              <a:rPr lang="en-US" altLang="zh-TW" sz="4400" dirty="0" smtClean="0">
                <a:ea typeface="微軟正黑體" panose="020B0604030504040204" pitchFamily="34" charset="-120"/>
              </a:rPr>
              <a:t>E-mail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之字體大小為</a:t>
            </a:r>
            <a:r>
              <a:rPr lang="en-US" altLang="zh-TW" sz="4400" dirty="0" smtClean="0">
                <a:ea typeface="微軟正黑體" panose="020B0604030504040204" pitchFamily="34" charset="-120"/>
              </a:rPr>
              <a:t>44)</a:t>
            </a:r>
            <a:endParaRPr lang="en-US" altLang="zh-TW" sz="4400" dirty="0"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33832" y="8896582"/>
            <a:ext cx="29331624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3921211"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6000" b="1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小標題（如前言、材料方法、結果、討論、結論等）為單行間距，字體大小</a:t>
            </a:r>
            <a:r>
              <a:rPr lang="en-US" altLang="zh-TW" sz="6000" b="1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60</a:t>
            </a:r>
            <a:r>
              <a:rPr lang="zh-TW" altLang="en-US" sz="6000" b="1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，粗體，型為微軟正黑體</a:t>
            </a:r>
            <a:endParaRPr lang="en-US" altLang="zh-TW" sz="6000" b="1" dirty="0">
              <a:solidFill>
                <a:srgbClr val="FF0000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indent="-571500" defTabSz="392121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全文以中文或英文發表皆可，字體大小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44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，中文字型為微軟正黑體，英文字型為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Calibri</a:t>
            </a:r>
            <a:endParaRPr lang="en-US" altLang="zh-TW" sz="4400" dirty="0" smtClean="0">
              <a:solidFill>
                <a:srgbClr val="FF0000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indent="-571500" defTabSz="392121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需以下述段落進行撰寫：前言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(Introduction)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、材料與方法</a:t>
            </a:r>
            <a:r>
              <a:rPr lang="en-US" altLang="zh-TW" sz="4400" dirty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(Methodology and Materials)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、結果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(Results)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與討論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(Discussions)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，結論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(Conclusions)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與參考文獻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(References)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可依內容需求進行增減</a:t>
            </a:r>
            <a:endParaRPr lang="en-US" altLang="zh-TW" sz="4400" dirty="0" smtClean="0">
              <a:solidFill>
                <a:srgbClr val="FF0000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indent="-571500" defTabSz="392121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海報尺寸為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120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公分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*90</a:t>
            </a: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公分</a:t>
            </a:r>
            <a:endParaRPr lang="en-US" altLang="zh-TW" sz="4400" dirty="0">
              <a:solidFill>
                <a:srgbClr val="FF0000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indent="-571500" defTabSz="392121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其它部份無限制（如顏色、粗體、斜體、背景等）</a:t>
            </a:r>
            <a:endParaRPr lang="en-US" altLang="zh-TW" sz="4400" dirty="0" smtClean="0">
              <a:solidFill>
                <a:srgbClr val="FF0000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571500" indent="-571500" defTabSz="3921211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zh-TW" altLang="en-US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圖表解析度最低為</a:t>
            </a:r>
            <a:r>
              <a:rPr lang="en-US" altLang="zh-TW" sz="4400" dirty="0" smtClean="0">
                <a:solidFill>
                  <a:srgbClr val="FF0000"/>
                </a:solidFill>
                <a:ea typeface="微軟正黑體" panose="020B0604030504040204" pitchFamily="34" charset="-120"/>
                <a:cs typeface="Times New Roman" panose="02020603050405020304" pitchFamily="18" charset="0"/>
              </a:rPr>
              <a:t>300 dpi</a:t>
            </a:r>
            <a:endParaRPr lang="en-US" altLang="zh-TW" sz="4400" dirty="0">
              <a:solidFill>
                <a:srgbClr val="FF0000"/>
              </a:solidFill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551174" y="380579"/>
            <a:ext cx="17296940" cy="76944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ea typeface="微軟正黑體" panose="020B0604030504040204" pitchFamily="34" charset="-120"/>
              </a:rPr>
              <a:t>2020 </a:t>
            </a:r>
            <a:r>
              <a:rPr lang="zh-TW" altLang="en-US" sz="4400" dirty="0" smtClean="0">
                <a:ea typeface="微軟正黑體" panose="020B0604030504040204" pitchFamily="34" charset="-120"/>
              </a:rPr>
              <a:t>農業生態系長期生態研究研討會</a:t>
            </a:r>
            <a:endParaRPr lang="zh-TW" altLang="en-US" sz="4400" dirty="0"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2925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</TotalTime>
  <Words>217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TARI</dc:creator>
  <cp:lastModifiedBy>TARI</cp:lastModifiedBy>
  <cp:revision>14</cp:revision>
  <dcterms:created xsi:type="dcterms:W3CDTF">2018-04-10T07:17:11Z</dcterms:created>
  <dcterms:modified xsi:type="dcterms:W3CDTF">2020-07-10T08:44:13Z</dcterms:modified>
</cp:coreProperties>
</file>